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4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731" y="51958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GSA &amp; Other Graduate Organizations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52040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Events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Event Guidelines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It is important to send an event proposal at least </a:t>
            </a:r>
            <a:r>
              <a:rPr lang="en-US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 days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prior to the event to receive an approval from the GSA.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Below is the checklist that must be complete before submitting your proposal: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event must have a name and details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There must be at least two options in terms of date and 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Tentative event location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Estimated Event Budget with cost breakdown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Event Guidelines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2625"/>
            <a:ext cx="7886700" cy="468433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proposal is a form that needs to be filled out (if you do not have this form contact GSA VP for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Grad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Organizations) for any event and must be submitted to GSA President at least 20 days before the event date.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No events may be hosted without the prior approval from the GSA or the VP of Other Grad Organizations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Approval of an event will require an e-sign of either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GSA VP for Other Grad Organizations or GSA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President the proposal form can be sent through e-mail.</a:t>
            </a:r>
          </a:p>
        </p:txBody>
      </p:sp>
    </p:spTree>
    <p:extLst>
      <p:ext uri="{BB962C8B-B14F-4D97-AF65-F5344CB8AC3E}">
        <p14:creationId xmlns:p14="http://schemas.microsoft.com/office/powerpoint/2010/main" val="4589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Event Guidelines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After submitting the event proposal wait for your event to be approved by a GSA member. Once your event is approved, these are the requirements for having an event: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Reserve a room - to book a location contact GSA VP for Other Grad Organizations - you are encouraged to use the EMS system if you do not have access please contact GSA.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Order the food – please use Sodexo. You must get permission to use a none University vendor.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There are certain items that may not be purchased for events specifically alcohol and gift cards.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Submit the flyer for approval. Please review Posting Policies in the Student Handbook.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288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1_Office Theme</vt:lpstr>
      <vt:lpstr>GSA &amp; Other Graduate Organizations </vt:lpstr>
      <vt:lpstr>Events</vt:lpstr>
      <vt:lpstr>Event Guidelines </vt:lpstr>
      <vt:lpstr>Event Guidelines </vt:lpstr>
      <vt:lpstr>Event Guidelines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&amp; Other Graduate Organizations</dc:title>
  <dc:creator>Paola</dc:creator>
  <cp:lastModifiedBy>Paola</cp:lastModifiedBy>
  <cp:revision>3</cp:revision>
  <dcterms:created xsi:type="dcterms:W3CDTF">2018-08-15T01:41:01Z</dcterms:created>
  <dcterms:modified xsi:type="dcterms:W3CDTF">2018-08-15T01:48:46Z</dcterms:modified>
</cp:coreProperties>
</file>