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9"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AEF7CD-E38F-4A16-B711-BFCE07F94143}" type="datetimeFigureOut">
              <a:rPr lang="en-US" smtClean="0"/>
              <a:t>8/14/2018</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13CB0-9133-4F9E-84DB-3DBF4ECB7BB1}" type="slidenum">
              <a:rPr lang="en-US" smtClean="0"/>
              <a:t>‹Nº›</a:t>
            </a:fld>
            <a:endParaRPr lang="en-US"/>
          </a:p>
        </p:txBody>
      </p:sp>
    </p:spTree>
    <p:extLst>
      <p:ext uri="{BB962C8B-B14F-4D97-AF65-F5344CB8AC3E}">
        <p14:creationId xmlns:p14="http://schemas.microsoft.com/office/powerpoint/2010/main" val="690206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48202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726811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559241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20651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09401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65366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6560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26360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739924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1962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3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50333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4335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3EC55-CBEF-438E-AA3A-B154C6ED9E69}" type="datetimeFigureOut">
              <a:rPr lang="en-US" smtClean="0">
                <a:solidFill>
                  <a:prstClr val="black">
                    <a:tint val="75000"/>
                  </a:prstClr>
                </a:solidFill>
              </a:rPr>
              <a:pPr/>
              <a:t>8/14/2018</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FBED8-2728-44BC-9086-223E15A1D8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1971634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3731" y="519583"/>
            <a:ext cx="6858000" cy="2387600"/>
          </a:xfrm>
        </p:spPr>
        <p:txBody>
          <a:bodyPr>
            <a:normAutofit fontScale="90000"/>
          </a:bodyPr>
          <a:lstStyle/>
          <a:p>
            <a:r>
              <a:rPr lang="en-US" dirty="0" smtClean="0">
                <a:solidFill>
                  <a:schemeClr val="bg1"/>
                </a:solidFill>
                <a:latin typeface="Garamond" panose="02020404030301010803" pitchFamily="18" charset="0"/>
              </a:rPr>
              <a:t>GSA &amp; Other Graduate Organizations </a:t>
            </a:r>
            <a:endParaRPr lang="en-US" dirty="0">
              <a:solidFill>
                <a:schemeClr val="bg1"/>
              </a:solidFill>
              <a:latin typeface="Garamond" panose="020204040303010108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1" y="3124200"/>
            <a:ext cx="5204054" cy="3505200"/>
          </a:xfrm>
          <a:prstGeom prst="rect">
            <a:avLst/>
          </a:prstGeom>
        </p:spPr>
      </p:pic>
    </p:spTree>
    <p:extLst>
      <p:ext uri="{BB962C8B-B14F-4D97-AF65-F5344CB8AC3E}">
        <p14:creationId xmlns:p14="http://schemas.microsoft.com/office/powerpoint/2010/main" val="3425140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93028"/>
          </a:xfrm>
        </p:spPr>
        <p:txBody>
          <a:bodyPr/>
          <a:lstStyle/>
          <a:p>
            <a:r>
              <a:rPr lang="en-US" dirty="0" smtClean="0">
                <a:solidFill>
                  <a:schemeClr val="bg1"/>
                </a:solidFill>
                <a:latin typeface="Garamond" panose="02020404030301010803" pitchFamily="18" charset="0"/>
              </a:rPr>
              <a:t>Room Reservations (EMS)</a:t>
            </a:r>
            <a:endParaRPr lang="en-US" dirty="0">
              <a:solidFill>
                <a:schemeClr val="bg1"/>
              </a:solidFill>
              <a:latin typeface="Garamond" panose="02020404030301010803" pitchFamily="18" charset="0"/>
            </a:endParaRPr>
          </a:p>
        </p:txBody>
      </p:sp>
      <p:sp>
        <p:nvSpPr>
          <p:cNvPr id="3" name="Content Placeholder 2"/>
          <p:cNvSpPr>
            <a:spLocks noGrp="1"/>
          </p:cNvSpPr>
          <p:nvPr>
            <p:ph idx="1"/>
          </p:nvPr>
        </p:nvSpPr>
        <p:spPr>
          <a:xfrm>
            <a:off x="628650" y="1223682"/>
            <a:ext cx="8286750" cy="5284694"/>
          </a:xfrm>
        </p:spPr>
        <p:txBody>
          <a:bodyPr>
            <a:normAutofit fontScale="92500" lnSpcReduction="10000"/>
          </a:bodyPr>
          <a:lstStyle/>
          <a:p>
            <a:pPr>
              <a:lnSpc>
                <a:spcPct val="120000"/>
              </a:lnSpc>
              <a:spcBef>
                <a:spcPts val="0"/>
              </a:spcBef>
            </a:pPr>
            <a:r>
              <a:rPr lang="en-US" sz="2100" dirty="0" smtClean="0">
                <a:solidFill>
                  <a:schemeClr val="bg1"/>
                </a:solidFill>
                <a:latin typeface="Garamond" panose="02020404030301010803" pitchFamily="18" charset="0"/>
              </a:rPr>
              <a:t>Go to the site - https://ems.bentley.edu/VirtualEms/</a:t>
            </a:r>
          </a:p>
          <a:p>
            <a:pPr>
              <a:lnSpc>
                <a:spcPct val="120000"/>
              </a:lnSpc>
              <a:spcBef>
                <a:spcPts val="0"/>
              </a:spcBef>
            </a:pPr>
            <a:r>
              <a:rPr lang="en-US" sz="2100" dirty="0" smtClean="0">
                <a:solidFill>
                  <a:schemeClr val="bg1"/>
                </a:solidFill>
                <a:latin typeface="Garamond" panose="02020404030301010803" pitchFamily="18" charset="0"/>
              </a:rPr>
              <a:t>Your group email address (ga_XYZ@bentley.edu) is the user name for the ems reservation system.</a:t>
            </a:r>
          </a:p>
          <a:p>
            <a:pPr>
              <a:lnSpc>
                <a:spcPct val="120000"/>
              </a:lnSpc>
              <a:spcBef>
                <a:spcPts val="0"/>
              </a:spcBef>
            </a:pPr>
            <a:r>
              <a:rPr lang="en-US" sz="2100" dirty="0" smtClean="0">
                <a:solidFill>
                  <a:schemeClr val="bg1"/>
                </a:solidFill>
                <a:latin typeface="Garamond" panose="02020404030301010803" pitchFamily="18" charset="0"/>
              </a:rPr>
              <a:t>There is a separate password you need to obtain from the GSA Advisor to log in to the system.</a:t>
            </a:r>
          </a:p>
          <a:p>
            <a:pPr>
              <a:lnSpc>
                <a:spcPct val="120000"/>
              </a:lnSpc>
              <a:spcBef>
                <a:spcPts val="0"/>
              </a:spcBef>
            </a:pPr>
            <a:endParaRPr lang="en-US" sz="2100" dirty="0" smtClean="0">
              <a:solidFill>
                <a:schemeClr val="bg1"/>
              </a:solidFill>
              <a:latin typeface="Garamond" panose="02020404030301010803" pitchFamily="18" charset="0"/>
            </a:endParaRPr>
          </a:p>
          <a:p>
            <a:pPr marL="0" indent="0">
              <a:lnSpc>
                <a:spcPct val="120000"/>
              </a:lnSpc>
              <a:spcBef>
                <a:spcPts val="0"/>
              </a:spcBef>
              <a:buNone/>
            </a:pPr>
            <a:r>
              <a:rPr lang="en-US" sz="2100" dirty="0" smtClean="0">
                <a:solidFill>
                  <a:schemeClr val="bg1"/>
                </a:solidFill>
                <a:latin typeface="Garamond" panose="02020404030301010803" pitchFamily="18" charset="0"/>
              </a:rPr>
              <a:t>TO GET STARTED:</a:t>
            </a:r>
          </a:p>
          <a:p>
            <a:pPr>
              <a:lnSpc>
                <a:spcPct val="120000"/>
              </a:lnSpc>
              <a:spcBef>
                <a:spcPts val="0"/>
              </a:spcBef>
            </a:pPr>
            <a:r>
              <a:rPr lang="en-US" sz="2100" dirty="0" smtClean="0">
                <a:solidFill>
                  <a:schemeClr val="bg1"/>
                </a:solidFill>
                <a:latin typeface="Garamond" panose="02020404030301010803" pitchFamily="18" charset="0"/>
              </a:rPr>
              <a:t>On the EMS homepage there is a HELP button. The first choice in the pull-down is Getting Started With Bentley Reservations an on-line training document.</a:t>
            </a:r>
          </a:p>
          <a:p>
            <a:pPr>
              <a:lnSpc>
                <a:spcPct val="120000"/>
              </a:lnSpc>
              <a:spcBef>
                <a:spcPts val="0"/>
              </a:spcBef>
            </a:pPr>
            <a:r>
              <a:rPr lang="en-US" sz="2100" dirty="0" smtClean="0">
                <a:solidFill>
                  <a:schemeClr val="bg1"/>
                </a:solidFill>
                <a:latin typeface="Garamond" panose="02020404030301010803" pitchFamily="18" charset="0"/>
              </a:rPr>
              <a:t>All the info you need to make a room reservation and arrange for event set-ups and refreshments are</a:t>
            </a:r>
          </a:p>
          <a:p>
            <a:pPr>
              <a:lnSpc>
                <a:spcPct val="120000"/>
              </a:lnSpc>
              <a:spcBef>
                <a:spcPts val="0"/>
              </a:spcBef>
            </a:pPr>
            <a:r>
              <a:rPr lang="en-US" sz="2100" dirty="0" smtClean="0">
                <a:solidFill>
                  <a:schemeClr val="bg1"/>
                </a:solidFill>
                <a:latin typeface="Garamond" panose="02020404030301010803" pitchFamily="18" charset="0"/>
              </a:rPr>
              <a:t>covered in these instructions. </a:t>
            </a:r>
          </a:p>
          <a:p>
            <a:pPr>
              <a:lnSpc>
                <a:spcPct val="120000"/>
              </a:lnSpc>
              <a:spcBef>
                <a:spcPts val="0"/>
              </a:spcBef>
            </a:pPr>
            <a:r>
              <a:rPr lang="en-US" sz="2100" dirty="0" smtClean="0">
                <a:solidFill>
                  <a:schemeClr val="bg1"/>
                </a:solidFill>
                <a:latin typeface="Garamond" panose="02020404030301010803" pitchFamily="18" charset="0"/>
              </a:rPr>
              <a:t>One does not need to be provided access to the email account for the ems system. One only needs to know the account address (the EMS username) and the group EMS password to make reservations for your events.</a:t>
            </a:r>
            <a:endParaRPr lang="en-US" sz="2100" dirty="0"/>
          </a:p>
        </p:txBody>
      </p:sp>
    </p:spTree>
    <p:extLst>
      <p:ext uri="{BB962C8B-B14F-4D97-AF65-F5344CB8AC3E}">
        <p14:creationId xmlns:p14="http://schemas.microsoft.com/office/powerpoint/2010/main" val="3036030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152</Words>
  <Application>Microsoft Office PowerPoint</Application>
  <PresentationFormat>Presentación en pantalla (4:3)</PresentationFormat>
  <Paragraphs>11</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1_Office Theme</vt:lpstr>
      <vt:lpstr>GSA &amp; Other Graduate Organizations </vt:lpstr>
      <vt:lpstr>Room Reservations (EMS)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GSA &amp; Other Graduate Organizations</dc:title>
  <dc:creator>Paola</dc:creator>
  <cp:lastModifiedBy>Paola</cp:lastModifiedBy>
  <cp:revision>6</cp:revision>
  <dcterms:created xsi:type="dcterms:W3CDTF">2018-08-15T01:41:01Z</dcterms:created>
  <dcterms:modified xsi:type="dcterms:W3CDTF">2018-08-15T01:51:54Z</dcterms:modified>
</cp:coreProperties>
</file>